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48" r:id="rId1"/>
  </p:sldMasterIdLst>
  <p:sldIdLst>
    <p:sldId id="257" r:id="rId2"/>
    <p:sldId id="256" r:id="rId3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8"/>
    <p:restoredTop sz="94720"/>
  </p:normalViewPr>
  <p:slideViewPr>
    <p:cSldViewPr snapToGrid="0">
      <p:cViewPr varScale="1">
        <p:scale>
          <a:sx n="210" d="100"/>
          <a:sy n="210" d="100"/>
        </p:scale>
        <p:origin x="1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6E795D1-4806-6F75-C0DD-6EA5DD04FA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110CEEB-7506-9CC4-B396-1CF1D6B07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8991305-7425-3ED8-C907-BE3B1778E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י'.סיון.תשפ"ה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E7CA072-828B-7377-07A5-459D5CAD5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15673C3-8547-683E-836F-98E141CDE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98645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AED7E9C-FE02-3AF1-7E51-FBC3DF41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F297C3C8-A1C9-E7FB-D34E-F8C05AEF08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B3FA6AE-D9E2-1DC3-7B25-2F642B0CF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י'.סיון.תשפ"ה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FE4285B-A23E-E3EB-5D83-B08CFEC2F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02D08D5-11C5-771F-CA04-B4C24D83C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28093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7E74FE06-C55A-B900-8CF0-FC1EBAE01E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315BD7FD-5E62-6AE9-A505-C19DD28659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EFB0FF1-104F-EBF4-FD70-F56B221B6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י'.סיון.תשפ"ה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6DEF461-8521-B443-FC1C-0B42D980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FF69AF4-1937-3195-2DCF-12099FA35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06008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59A3040-4589-9DC2-D5C6-1B427B7C1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5FF7735-66E0-F120-CBDF-302D25BE9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30DD87E-8A3E-5601-63D1-F87ECC2F2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י'.סיון.תשפ"ה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A872F4C-490E-93C5-6D7E-150FA3025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4B1555A-E537-5D70-4E72-851EAA800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5306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F5EACC3-E2CC-A875-C111-58122B319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F77C0A1C-FB67-953E-F7AF-814D10AAD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E77226B-F093-DA07-F9ED-3F2FB0B1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י'.סיון.תשפ"ה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0FFB4CA-7005-51A0-88E7-1C50C8DE8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B519B8F-AC2F-E6C3-EA72-81E9B9A1C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1879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062C50F-F44F-AA60-0DC0-C39FCB2DA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D291202-1B2B-1F71-4F03-83B5D6E5E1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CE48C4F3-59D7-0663-EBD5-D060228760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C182FCB0-C9F5-FFF4-4ABF-B5737D8E6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י'.סיון.תשפ"ה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0CEEE6D7-E6E0-FA0F-7D51-64DDBDF91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674463E-56CA-6DFB-AA13-D80E3DB16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15685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D6E7F2E-D562-BEA1-E710-BFAAD3D5C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55B323F7-F3D7-DAE5-84FE-36635D1184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9F876A03-8F42-B1FE-D2A8-D46E6CEA3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0AD3F4A8-DF16-38D5-A217-E4396C039B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1656564E-7D95-3F06-AC3C-C6A3AD4274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276E5837-700F-0514-4383-5F851C0C2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י'.סיון.תשפ"ה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B5E34ED7-51E0-90B3-A1CF-CB492CE98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2CCBE5B3-9E86-91F1-FAB2-2644B745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57386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3057C47-20F4-CFB0-ECA9-BCBCAB716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010F61EF-8D61-423E-46C1-E3DA0A2F9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י'.סיון.תשפ"ה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7915484A-02B0-E842-4589-8BF0BF665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A398A237-FC4C-3ACF-0E4E-EB2AE85EA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64076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4EA9E630-7B00-7FD2-D103-2ABFD3F86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י'.סיון.תשפ"ה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64E68C0A-3389-CDD4-E718-15AD0F036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EA7288E2-7C98-586F-B432-7CB5EA4EF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9041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C76045A-D301-FEB1-5AC2-6A7832E7C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54DA17D-635A-0815-F7A5-7B58E9FD0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862419B6-CEA1-1FC2-FC74-1287B6848A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7B3EABE8-1AE8-8F00-58BD-5A72C67A0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י'.סיון.תשפ"ה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6220DDEA-12FE-D834-4C0F-FEC7CEC28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8DB4F315-B485-0B36-93B5-BC4996AAF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33136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9C992D6-0061-C2BB-E04C-5BF432D2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DE976221-5849-112E-897E-626A13618E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311F383E-3774-6779-B2EC-B616570C5F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7278A164-DA71-1A50-9653-6869D7C0B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י'.סיון.תשפ"ה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6C8D1AEC-44DC-990D-48A2-D6692B8A5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37C0135E-B6C0-0FA1-508F-4E33FCF01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43048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5D3EEFA1-5A48-1885-D864-E62FAC31A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99F3566D-24C4-D2B6-EBCA-9DCE7DD94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7CD1BF7-6168-7F58-53EC-189BD6F1B6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023153-5861-5947-91BF-F4183C99DC1E}" type="datetimeFigureOut">
              <a:rPr lang="he-IL" smtClean="0"/>
              <a:t>י'.סיון.תשפ"ה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8740972-EE11-6020-0D9A-8E03E0C826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656E230-F516-29EF-10CA-428D5F50C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58925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תמונה 8" descr="תמונה שמכילה מלבן, ירוק, ריבוע, צילום מסך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BB31E497-3D01-1C42-FCCE-991A28ED9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6" y="993623"/>
            <a:ext cx="8640000" cy="5760000"/>
          </a:xfrm>
          <a:prstGeom prst="rect">
            <a:avLst/>
          </a:prstGeom>
        </p:spPr>
      </p:pic>
      <p:pic>
        <p:nvPicPr>
          <p:cNvPr id="7" name="תמונה 6" descr="תמונה שמכילה עיצוב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1313ACC5-7454-1C5D-482A-B0720A39F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800" y="3746468"/>
            <a:ext cx="540000" cy="270000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A840949B-F988-4E6F-2411-19D50B9C34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" t="2196" r="2269" b="2181"/>
          <a:stretch>
            <a:fillRect/>
          </a:stretch>
        </p:blipFill>
        <p:spPr bwMode="auto">
          <a:xfrm>
            <a:off x="4272756" y="3791468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סוגר מסולסל ימני 11">
            <a:extLst>
              <a:ext uri="{FF2B5EF4-FFF2-40B4-BE49-F238E27FC236}">
                <a16:creationId xmlns:a16="http://schemas.microsoft.com/office/drawing/2014/main" id="{9411AA56-0C6D-20D5-04A0-FDD3B1DD5A13}"/>
              </a:ext>
            </a:extLst>
          </p:cNvPr>
          <p:cNvSpPr/>
          <p:nvPr/>
        </p:nvSpPr>
        <p:spPr>
          <a:xfrm>
            <a:off x="8764327" y="1009315"/>
            <a:ext cx="538951" cy="5744307"/>
          </a:xfrm>
          <a:prstGeom prst="rightBrace">
            <a:avLst>
              <a:gd name="adj1" fmla="val 40917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8D99150F-12C3-3A97-6BF1-A7CEB241D9F8}"/>
              </a:ext>
            </a:extLst>
          </p:cNvPr>
          <p:cNvSpPr txBox="1"/>
          <p:nvPr/>
        </p:nvSpPr>
        <p:spPr>
          <a:xfrm>
            <a:off x="9521191" y="3696802"/>
            <a:ext cx="43582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50</a:t>
            </a:r>
            <a:endParaRPr lang="he-IL" dirty="0"/>
          </a:p>
        </p:txBody>
      </p:sp>
      <p:sp>
        <p:nvSpPr>
          <p:cNvPr id="14" name="סוגר מסולסל ימני 13">
            <a:extLst>
              <a:ext uri="{FF2B5EF4-FFF2-40B4-BE49-F238E27FC236}">
                <a16:creationId xmlns:a16="http://schemas.microsoft.com/office/drawing/2014/main" id="{758C9859-C8F4-C94E-A1BE-0521C82D4FF6}"/>
              </a:ext>
            </a:extLst>
          </p:cNvPr>
          <p:cNvSpPr/>
          <p:nvPr/>
        </p:nvSpPr>
        <p:spPr>
          <a:xfrm rot="16200000">
            <a:off x="4134066" y="-3651921"/>
            <a:ext cx="538951" cy="8721571"/>
          </a:xfrm>
          <a:prstGeom prst="rightBrace">
            <a:avLst>
              <a:gd name="adj1" fmla="val 40917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F830409C-82EC-CA50-65AD-3127403AFC0D}"/>
              </a:ext>
            </a:extLst>
          </p:cNvPr>
          <p:cNvSpPr txBox="1"/>
          <p:nvPr/>
        </p:nvSpPr>
        <p:spPr>
          <a:xfrm>
            <a:off x="4195901" y="104377"/>
            <a:ext cx="43582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75</a:t>
            </a:r>
            <a:endParaRPr lang="he-IL" dirty="0"/>
          </a:p>
        </p:txBody>
      </p:sp>
      <p:sp>
        <p:nvSpPr>
          <p:cNvPr id="18" name="סוגר מסולסל ימני 17">
            <a:extLst>
              <a:ext uri="{FF2B5EF4-FFF2-40B4-BE49-F238E27FC236}">
                <a16:creationId xmlns:a16="http://schemas.microsoft.com/office/drawing/2014/main" id="{A8B89854-CF00-1704-618E-1D588995B35B}"/>
              </a:ext>
            </a:extLst>
          </p:cNvPr>
          <p:cNvSpPr/>
          <p:nvPr/>
        </p:nvSpPr>
        <p:spPr>
          <a:xfrm rot="10800000">
            <a:off x="3172135" y="3763610"/>
            <a:ext cx="132615" cy="270002"/>
          </a:xfrm>
          <a:prstGeom prst="rightBrace">
            <a:avLst>
              <a:gd name="adj1" fmla="val 40917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2D89E477-7C01-5DA3-AF8D-2A499473A9D0}"/>
              </a:ext>
            </a:extLst>
          </p:cNvPr>
          <p:cNvSpPr txBox="1"/>
          <p:nvPr/>
        </p:nvSpPr>
        <p:spPr>
          <a:xfrm>
            <a:off x="3190365" y="3238247"/>
            <a:ext cx="866869" cy="38150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algn="l" defTabSz="914400" rtl="0" eaLnBrk="1" latinLnBrk="0" hangingPunct="1"/>
            <a:r>
              <a:rPr lang="en-US" dirty="0"/>
              <a:t>4.6875</a:t>
            </a:r>
            <a:endParaRPr lang="he-IL" dirty="0"/>
          </a:p>
        </p:txBody>
      </p:sp>
      <p:sp>
        <p:nvSpPr>
          <p:cNvPr id="20" name="סוגר מסולסל ימני 19">
            <a:extLst>
              <a:ext uri="{FF2B5EF4-FFF2-40B4-BE49-F238E27FC236}">
                <a16:creationId xmlns:a16="http://schemas.microsoft.com/office/drawing/2014/main" id="{23F8D290-F6C4-AAE9-7B13-D9398A5CC4F7}"/>
              </a:ext>
            </a:extLst>
          </p:cNvPr>
          <p:cNvSpPr/>
          <p:nvPr/>
        </p:nvSpPr>
        <p:spPr>
          <a:xfrm rot="16200000">
            <a:off x="3524431" y="3377098"/>
            <a:ext cx="198736" cy="540001"/>
          </a:xfrm>
          <a:prstGeom prst="rightBrace">
            <a:avLst>
              <a:gd name="adj1" fmla="val 40917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9F26F675-D3C8-2693-B9E1-64936FA5B603}"/>
              </a:ext>
            </a:extLst>
          </p:cNvPr>
          <p:cNvSpPr txBox="1"/>
          <p:nvPr/>
        </p:nvSpPr>
        <p:spPr>
          <a:xfrm>
            <a:off x="2234984" y="3707858"/>
            <a:ext cx="111881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algn="l" defTabSz="914400" rtl="0" eaLnBrk="1" latinLnBrk="0" hangingPunct="1"/>
            <a:r>
              <a:rPr lang="he-IL" dirty="0"/>
              <a:t>2.34375</a:t>
            </a:r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A744EE14-C156-5A7E-56BC-BB4FACDE6926}"/>
              </a:ext>
            </a:extLst>
          </p:cNvPr>
          <p:cNvSpPr txBox="1"/>
          <p:nvPr/>
        </p:nvSpPr>
        <p:spPr>
          <a:xfrm>
            <a:off x="540417" y="217661"/>
            <a:ext cx="160933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algn="r" defTabSz="914400" rtl="1" eaLnBrk="1" latinLnBrk="0" hangingPunct="1"/>
            <a:r>
              <a:rPr lang="he-IL" dirty="0"/>
              <a:t>יחס 3.125</a:t>
            </a:r>
          </a:p>
          <a:p>
            <a:pPr marL="0" algn="r" defTabSz="914400" rtl="1" eaLnBrk="1" latinLnBrk="0" hangingPunct="1"/>
            <a:endParaRPr lang="he-IL" dirty="0"/>
          </a:p>
        </p:txBody>
      </p:sp>
      <p:sp>
        <p:nvSpPr>
          <p:cNvPr id="26" name="תיבת טקסט 25">
            <a:extLst>
              <a:ext uri="{FF2B5EF4-FFF2-40B4-BE49-F238E27FC236}">
                <a16:creationId xmlns:a16="http://schemas.microsoft.com/office/drawing/2014/main" id="{52F1D2EB-7007-DE50-1BF4-625C70373F08}"/>
              </a:ext>
            </a:extLst>
          </p:cNvPr>
          <p:cNvSpPr txBox="1"/>
          <p:nvPr/>
        </p:nvSpPr>
        <p:spPr>
          <a:xfrm>
            <a:off x="4220667" y="3394680"/>
            <a:ext cx="152006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algn="r" defTabSz="914400" rtl="1" eaLnBrk="1" latinLnBrk="0" hangingPunct="1"/>
            <a:r>
              <a:rPr lang="he-IL" dirty="0"/>
              <a:t>קוטר 1.5625</a:t>
            </a:r>
          </a:p>
        </p:txBody>
      </p:sp>
    </p:spTree>
    <p:extLst>
      <p:ext uri="{BB962C8B-B14F-4D97-AF65-F5344CB8AC3E}">
        <p14:creationId xmlns:p14="http://schemas.microsoft.com/office/powerpoint/2010/main" val="1503517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קבוצה 14">
            <a:extLst>
              <a:ext uri="{FF2B5EF4-FFF2-40B4-BE49-F238E27FC236}">
                <a16:creationId xmlns:a16="http://schemas.microsoft.com/office/drawing/2014/main" id="{FB9A8861-83F0-A74F-BC35-D68BA5CAE652}"/>
              </a:ext>
            </a:extLst>
          </p:cNvPr>
          <p:cNvGrpSpPr>
            <a:grpSpLocks noChangeAspect="1"/>
          </p:cNvGrpSpPr>
          <p:nvPr/>
        </p:nvGrpSpPr>
        <p:grpSpPr>
          <a:xfrm>
            <a:off x="634571" y="326826"/>
            <a:ext cx="8338268" cy="5579609"/>
            <a:chOff x="-388800" y="-2127"/>
            <a:chExt cx="11568621" cy="721530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8259811-5B44-9CB4-B4D6-162296208D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4328"/>
            <a:stretch>
              <a:fillRect/>
            </a:stretch>
          </p:blipFill>
          <p:spPr bwMode="auto">
            <a:xfrm>
              <a:off x="-388800" y="-2127"/>
              <a:ext cx="394868" cy="7213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C4B01D6-E860-0B7C-E754-71A3DA4E08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0790512" cy="7213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91229907-BAB6-410F-33E7-F45E8161A2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344" t="42508" r="6176" b="42558"/>
            <a:stretch>
              <a:fillRect/>
            </a:stretch>
          </p:blipFill>
          <p:spPr bwMode="auto">
            <a:xfrm>
              <a:off x="10048421" y="3065852"/>
              <a:ext cx="267604" cy="1077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911F1407-767E-5653-947F-4DE8835AA0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0" t="42850" r="91431" b="42730"/>
            <a:stretch>
              <a:fillRect/>
            </a:stretch>
          </p:blipFill>
          <p:spPr bwMode="auto">
            <a:xfrm>
              <a:off x="460380" y="3085916"/>
              <a:ext cx="267604" cy="104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4356E3B5-F58C-34E3-C244-C513F15E6D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4328"/>
            <a:stretch>
              <a:fillRect/>
            </a:stretch>
          </p:blipFill>
          <p:spPr bwMode="auto">
            <a:xfrm>
              <a:off x="10784953" y="0"/>
              <a:ext cx="394868" cy="7213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תמונה 4" descr="תמונה שמכילה ציור, סרט מצויר, שרטוט, אומנות קליפיפם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B7A9B481-34AA-C1E1-CEA2-D700B15DF1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8655" t="17696" r="18716" b="17463"/>
          <a:stretch>
            <a:fillRect/>
          </a:stretch>
        </p:blipFill>
        <p:spPr>
          <a:xfrm>
            <a:off x="10384060" y="5442688"/>
            <a:ext cx="1804009" cy="180000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0AFC64E-5A81-7A7B-6AF5-306093127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" t="2196" r="2269" b="2181"/>
          <a:stretch>
            <a:fillRect/>
          </a:stretch>
        </p:blipFill>
        <p:spPr bwMode="auto">
          <a:xfrm>
            <a:off x="9403200" y="1810672"/>
            <a:ext cx="27049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תמונה 11" descr="תמונה שמכילה שרטוט, ציור, סרט מצויר, איור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F90D07EA-31BB-1144-E909-8F32719B522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8576" t="17300" r="18503" b="16254"/>
          <a:stretch>
            <a:fillRect/>
          </a:stretch>
        </p:blipFill>
        <p:spPr>
          <a:xfrm>
            <a:off x="10392000" y="1810672"/>
            <a:ext cx="1800000" cy="1800000"/>
          </a:xfrm>
          <a:prstGeom prst="rect">
            <a:avLst/>
          </a:prstGeom>
        </p:spPr>
      </p:pic>
      <p:pic>
        <p:nvPicPr>
          <p:cNvPr id="20" name="תמונה 19" descr="תמונה שמכילה ציור, סרט מצויר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6EFB4675-6706-705A-FD8C-9A9C8642424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 l="18769" t="17497" r="18462" b="16828"/>
          <a:stretch>
            <a:fillRect/>
          </a:stretch>
        </p:blipFill>
        <p:spPr>
          <a:xfrm>
            <a:off x="10388069" y="3621344"/>
            <a:ext cx="1800000" cy="1800000"/>
          </a:xfrm>
          <a:prstGeom prst="rect">
            <a:avLst/>
          </a:prstGeom>
        </p:spPr>
      </p:pic>
      <p:pic>
        <p:nvPicPr>
          <p:cNvPr id="24" name="תמונה 23" descr="תמונה שמכילה סרט מצויר, ציור, שרטוט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C68CAD48-DB5B-F74D-DDC9-C825F20951C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957" t="17096" r="18326" b="16595"/>
          <a:stretch>
            <a:fillRect/>
          </a:stretch>
        </p:blipFill>
        <p:spPr>
          <a:xfrm>
            <a:off x="10392000" y="10672"/>
            <a:ext cx="1800000" cy="1800000"/>
          </a:xfrm>
          <a:prstGeom prst="rect">
            <a:avLst/>
          </a:prstGeom>
        </p:spPr>
      </p:pic>
      <p:pic>
        <p:nvPicPr>
          <p:cNvPr id="4" name="תמונה 3" descr="תמונה שמכילה מכונית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EC0AFADA-AD2D-348A-768A-E4093DF0D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62869" y="2064724"/>
            <a:ext cx="612000" cy="2456620"/>
          </a:xfrm>
          <a:prstGeom prst="rect">
            <a:avLst/>
          </a:prstGeom>
        </p:spPr>
      </p:pic>
      <p:sp>
        <p:nvSpPr>
          <p:cNvPr id="2" name="מלבן 1">
            <a:extLst>
              <a:ext uri="{FF2B5EF4-FFF2-40B4-BE49-F238E27FC236}">
                <a16:creationId xmlns:a16="http://schemas.microsoft.com/office/drawing/2014/main" id="{1AB484C3-6E30-6FFB-D9E8-E19FDACE2511}"/>
              </a:ext>
            </a:extLst>
          </p:cNvPr>
          <p:cNvSpPr/>
          <p:nvPr/>
        </p:nvSpPr>
        <p:spPr>
          <a:xfrm>
            <a:off x="10003989" y="2673848"/>
            <a:ext cx="45719" cy="1079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372EE164-295E-048C-443E-68637167F800}"/>
              </a:ext>
            </a:extLst>
          </p:cNvPr>
          <p:cNvSpPr/>
          <p:nvPr/>
        </p:nvSpPr>
        <p:spPr>
          <a:xfrm flipH="1">
            <a:off x="9502068" y="2673848"/>
            <a:ext cx="504000" cy="46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F5B5FDA1-A62C-A4CD-8677-2B8ECA88765F}"/>
              </a:ext>
            </a:extLst>
          </p:cNvPr>
          <p:cNvSpPr/>
          <p:nvPr/>
        </p:nvSpPr>
        <p:spPr>
          <a:xfrm flipH="1">
            <a:off x="9502068" y="3712807"/>
            <a:ext cx="504000" cy="46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65470982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8</Words>
  <Application>Microsoft Macintosh PowerPoint</Application>
  <PresentationFormat>מסך רחב</PresentationFormat>
  <Paragraphs>6</Paragraphs>
  <Slides>2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ערכת נושא Office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Jonathan Poran</dc:creator>
  <cp:lastModifiedBy>Jonathan Poran</cp:lastModifiedBy>
  <cp:revision>5</cp:revision>
  <dcterms:created xsi:type="dcterms:W3CDTF">2025-06-01T09:34:25Z</dcterms:created>
  <dcterms:modified xsi:type="dcterms:W3CDTF">2025-06-06T07:54:23Z</dcterms:modified>
</cp:coreProperties>
</file>